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League Gothic" panose="00000500000000000000" pitchFamily="50" charset="0"/>
      <p:regular r:id="rId7"/>
    </p:embeddedFont>
    <p:embeddedFont>
      <p:font typeface="League Gothic Italics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2" d="100"/>
          <a:sy n="72" d="100"/>
        </p:scale>
        <p:origin x="6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customXml" Target="../customXml/item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1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230BBF02-03C2-3737-F0DA-89317D79EFBC}"/>
              </a:ext>
            </a:extLst>
          </p:cNvPr>
          <p:cNvSpPr/>
          <p:nvPr/>
        </p:nvSpPr>
        <p:spPr>
          <a:xfrm>
            <a:off x="9761180" y="8115300"/>
            <a:ext cx="6105396" cy="564874"/>
          </a:xfrm>
          <a:prstGeom prst="rect">
            <a:avLst/>
          </a:prstGeom>
          <a:solidFill>
            <a:srgbClr val="FFB3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90000"/>
          </a:blip>
          <a:srcRect l="10796" t="1747" r="9961" b="3977"/>
          <a:stretch>
            <a:fillRect/>
          </a:stretch>
        </p:blipFill>
        <p:spPr>
          <a:xfrm>
            <a:off x="0" y="0"/>
            <a:ext cx="6917302" cy="10287000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830928" y="9021358"/>
            <a:ext cx="4628272" cy="778850"/>
          </a:xfrm>
          <a:prstGeom prst="rect">
            <a:avLst/>
          </a:prstGeom>
        </p:spPr>
      </p:pic>
      <p:sp>
        <p:nvSpPr>
          <p:cNvPr id="4" name="AutoShape 4"/>
          <p:cNvSpPr/>
          <p:nvPr/>
        </p:nvSpPr>
        <p:spPr>
          <a:xfrm rot="-5400000" flipV="1">
            <a:off x="1738085" y="5126830"/>
            <a:ext cx="10320337" cy="2"/>
          </a:xfrm>
          <a:prstGeom prst="line">
            <a:avLst/>
          </a:prstGeom>
          <a:ln w="66675" cap="flat">
            <a:solidFill>
              <a:srgbClr val="FFB35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" name="AutoShape 5"/>
          <p:cNvSpPr/>
          <p:nvPr/>
        </p:nvSpPr>
        <p:spPr>
          <a:xfrm rot="-5400000">
            <a:off x="13113023" y="5112027"/>
            <a:ext cx="10320341" cy="29612"/>
          </a:xfrm>
          <a:prstGeom prst="line">
            <a:avLst/>
          </a:prstGeom>
          <a:ln w="66675" cap="flat">
            <a:solidFill>
              <a:srgbClr val="FFB35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AutoShape 6"/>
          <p:cNvSpPr/>
          <p:nvPr/>
        </p:nvSpPr>
        <p:spPr>
          <a:xfrm>
            <a:off x="0" y="0"/>
            <a:ext cx="18288000" cy="0"/>
          </a:xfrm>
          <a:prstGeom prst="line">
            <a:avLst/>
          </a:prstGeom>
          <a:ln w="66675" cap="flat">
            <a:solidFill>
              <a:srgbClr val="FFB35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7" name="AutoShape 7"/>
          <p:cNvSpPr/>
          <p:nvPr/>
        </p:nvSpPr>
        <p:spPr>
          <a:xfrm>
            <a:off x="0" y="10265295"/>
            <a:ext cx="18288000" cy="24604"/>
          </a:xfrm>
          <a:prstGeom prst="line">
            <a:avLst/>
          </a:prstGeom>
          <a:ln w="66675" cap="flat">
            <a:solidFill>
              <a:srgbClr val="FFB35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8" name="AutoShape 8"/>
          <p:cNvSpPr/>
          <p:nvPr/>
        </p:nvSpPr>
        <p:spPr>
          <a:xfrm rot="-5400000" flipV="1">
            <a:off x="-5162550" y="5124450"/>
            <a:ext cx="10320338" cy="4762"/>
          </a:xfrm>
          <a:prstGeom prst="line">
            <a:avLst/>
          </a:prstGeom>
          <a:ln w="66675" cap="flat">
            <a:solidFill>
              <a:srgbClr val="FFB351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9" name="Group 9"/>
          <p:cNvGrpSpPr/>
          <p:nvPr/>
        </p:nvGrpSpPr>
        <p:grpSpPr>
          <a:xfrm>
            <a:off x="10756002" y="6464853"/>
            <a:ext cx="4029531" cy="1020903"/>
            <a:chOff x="0" y="0"/>
            <a:chExt cx="1061276" cy="26888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1061276" cy="268880"/>
            </a:xfrm>
            <a:custGeom>
              <a:avLst/>
              <a:gdLst/>
              <a:ahLst/>
              <a:cxnLst/>
              <a:rect l="l" t="t" r="r" b="b"/>
              <a:pathLst>
                <a:path w="1061276" h="268880">
                  <a:moveTo>
                    <a:pt x="0" y="0"/>
                  </a:moveTo>
                  <a:lnTo>
                    <a:pt x="1061276" y="0"/>
                  </a:lnTo>
                  <a:lnTo>
                    <a:pt x="1061276" y="268880"/>
                  </a:lnTo>
                  <a:lnTo>
                    <a:pt x="0" y="26888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7705433" y="3525232"/>
            <a:ext cx="10128230" cy="3539673"/>
            <a:chOff x="0" y="0"/>
            <a:chExt cx="2728930" cy="932259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728930" cy="932259"/>
            </a:xfrm>
            <a:custGeom>
              <a:avLst/>
              <a:gdLst/>
              <a:ahLst/>
              <a:cxnLst/>
              <a:rect l="l" t="t" r="r" b="b"/>
              <a:pathLst>
                <a:path w="2728930" h="932259">
                  <a:moveTo>
                    <a:pt x="0" y="0"/>
                  </a:moveTo>
                  <a:lnTo>
                    <a:pt x="2728930" y="0"/>
                  </a:lnTo>
                  <a:lnTo>
                    <a:pt x="2728930" y="932259"/>
                  </a:lnTo>
                  <a:lnTo>
                    <a:pt x="0" y="932259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14" name="TextBox 14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9220202" y="180827"/>
            <a:ext cx="6233044" cy="3273940"/>
            <a:chOff x="-1157451" y="-276225"/>
            <a:chExt cx="8310726" cy="4365252"/>
          </a:xfrm>
        </p:grpSpPr>
        <p:sp>
          <p:nvSpPr>
            <p:cNvPr id="16" name="TextBox 16"/>
            <p:cNvSpPr txBox="1"/>
            <p:nvPr/>
          </p:nvSpPr>
          <p:spPr>
            <a:xfrm>
              <a:off x="-1157451" y="-276225"/>
              <a:ext cx="8310726" cy="3243964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0191"/>
                </a:lnSpc>
              </a:pPr>
              <a:r>
                <a:rPr lang="en-US" sz="14422" dirty="0">
                  <a:solidFill>
                    <a:srgbClr val="FFB351"/>
                  </a:solidFill>
                  <a:latin typeface="League Gothic"/>
                </a:rPr>
                <a:t>   WHY I GIVE</a:t>
              </a:r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250074" y="1920405"/>
              <a:ext cx="6851553" cy="21686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3669"/>
                </a:lnSpc>
              </a:pPr>
              <a:r>
                <a:rPr lang="en-US" sz="9763" dirty="0">
                  <a:solidFill>
                    <a:srgbClr val="FFB351"/>
                  </a:solidFill>
                  <a:latin typeface="League Gothic"/>
                </a:rPr>
                <a:t>TO UNITED WAY</a:t>
              </a:r>
            </a:p>
          </p:txBody>
        </p:sp>
      </p:grpSp>
      <p:sp>
        <p:nvSpPr>
          <p:cNvPr id="18" name="TextBox 18"/>
          <p:cNvSpPr txBox="1"/>
          <p:nvPr/>
        </p:nvSpPr>
        <p:spPr>
          <a:xfrm>
            <a:off x="9874229" y="8090872"/>
            <a:ext cx="5862385" cy="5390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09"/>
              </a:lnSpc>
            </a:pPr>
            <a:r>
              <a:rPr lang="en-US" sz="3150" dirty="0">
                <a:solidFill>
                  <a:srgbClr val="FFFFFF"/>
                </a:solidFill>
                <a:latin typeface="League Gothic"/>
              </a:rPr>
              <a:t>SUPPORT THE 2023 CAMPAIGN | UNITEDWAYNWVT.ORG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8029305" y="3729977"/>
            <a:ext cx="9301497" cy="19538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839"/>
              </a:lnSpc>
            </a:pPr>
            <a:r>
              <a:rPr lang="en-US" sz="5850" dirty="0">
                <a:solidFill>
                  <a:srgbClr val="005191"/>
                </a:solidFill>
                <a:latin typeface="League Gothic"/>
              </a:rPr>
              <a:t>"Here's  where you can put a quote about why giving to United Way is so important to you."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9479500" y="6594946"/>
            <a:ext cx="6582534" cy="6940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47"/>
              </a:lnSpc>
            </a:pPr>
            <a:r>
              <a:rPr lang="en-US" sz="4140" dirty="0">
                <a:solidFill>
                  <a:srgbClr val="005191"/>
                </a:solidFill>
                <a:latin typeface="League Gothic Italics"/>
              </a:rPr>
              <a:t>-You, Owner/Operator</a:t>
            </a:r>
          </a:p>
        </p:txBody>
      </p:sp>
      <p:pic>
        <p:nvPicPr>
          <p:cNvPr id="22" name="Picture 21" descr="Text&#10;&#10;Description automatically generated">
            <a:extLst>
              <a:ext uri="{FF2B5EF4-FFF2-40B4-BE49-F238E27FC236}">
                <a16:creationId xmlns:a16="http://schemas.microsoft.com/office/drawing/2014/main" id="{11C6A3EE-E5AC-A593-0310-D4904D72B3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8267700"/>
            <a:ext cx="2707538" cy="27075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7D532E882A044BB7A9B77F7097911D" ma:contentTypeVersion="17" ma:contentTypeDescription="Create a new document." ma:contentTypeScope="" ma:versionID="40463d93525fd97b724f2daad3064f26">
  <xsd:schema xmlns:xsd="http://www.w3.org/2001/XMLSchema" xmlns:xs="http://www.w3.org/2001/XMLSchema" xmlns:p="http://schemas.microsoft.com/office/2006/metadata/properties" xmlns:ns2="9e094a9b-63b0-4d50-98f3-8804e8f805f5" xmlns:ns3="0c342f8d-ad6f-4d13-8bd3-b6d1864f72a5" targetNamespace="http://schemas.microsoft.com/office/2006/metadata/properties" ma:root="true" ma:fieldsID="f5b1247700c05c366b801051e7238b5b" ns2:_="" ns3:_="">
    <xsd:import namespace="9e094a9b-63b0-4d50-98f3-8804e8f805f5"/>
    <xsd:import namespace="0c342f8d-ad6f-4d13-8bd3-b6d1864f72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094a9b-63b0-4d50-98f3-8804e8f80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7b6a4f-8620-4646-9bd4-68baa254aa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342f8d-ad6f-4d13-8bd3-b6d1864f72a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598ea88-e5d4-4595-8317-7cb9f0462501}" ma:internalName="TaxCatchAll" ma:showField="CatchAllData" ma:web="0c342f8d-ad6f-4d13-8bd3-b6d1864f72a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c342f8d-ad6f-4d13-8bd3-b6d1864f72a5" xsi:nil="true"/>
    <lcf76f155ced4ddcb4097134ff3c332f xmlns="9e094a9b-63b0-4d50-98f3-8804e8f805f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D46C49E-79FD-4565-96E6-2D5DB1C054D0}"/>
</file>

<file path=customXml/itemProps2.xml><?xml version="1.0" encoding="utf-8"?>
<ds:datastoreItem xmlns:ds="http://schemas.openxmlformats.org/officeDocument/2006/customXml" ds:itemID="{A93E2C3D-83C5-43CF-9990-32331F93FD70}"/>
</file>

<file path=customXml/itemProps3.xml><?xml version="1.0" encoding="utf-8"?>
<ds:datastoreItem xmlns:ds="http://schemas.openxmlformats.org/officeDocument/2006/customXml" ds:itemID="{48409282-5FF6-4374-866C-6F098FEA01F7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League Gothic Italics</vt:lpstr>
      <vt:lpstr>Calibri</vt:lpstr>
      <vt:lpstr>League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Why I Give Template</dc:title>
  <dc:creator>BDelabruere</dc:creator>
  <cp:lastModifiedBy>Brian DeLaBruere</cp:lastModifiedBy>
  <cp:revision>4</cp:revision>
  <dcterms:created xsi:type="dcterms:W3CDTF">2006-08-16T00:00:00Z</dcterms:created>
  <dcterms:modified xsi:type="dcterms:W3CDTF">2023-07-25T20:04:36Z</dcterms:modified>
  <dc:identifier>DAFNVmR9c54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0x010100177D532E882A044BB7A9B77F7097911D</vt:lpwstr>
  </property>
</Properties>
</file>