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League Gothic" panose="020B0604020202020204" charset="0"/>
      <p:regular r:id="rId7"/>
    </p:embeddedFont>
    <p:embeddedFont>
      <p:font typeface="League Gothic Italics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2" d="100"/>
          <a:sy n="72" d="100"/>
        </p:scale>
        <p:origin x="65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1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230BBF02-03C2-3737-F0DA-89317D79EFBC}"/>
              </a:ext>
            </a:extLst>
          </p:cNvPr>
          <p:cNvSpPr/>
          <p:nvPr/>
        </p:nvSpPr>
        <p:spPr>
          <a:xfrm>
            <a:off x="9761180" y="8115300"/>
            <a:ext cx="6105396" cy="564874"/>
          </a:xfrm>
          <a:prstGeom prst="rect">
            <a:avLst/>
          </a:prstGeom>
          <a:solidFill>
            <a:srgbClr val="FFB3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alphaModFix amt="90000"/>
          </a:blip>
          <a:srcRect l="10796" t="1747" r="9961" b="3977"/>
          <a:stretch>
            <a:fillRect/>
          </a:stretch>
        </p:blipFill>
        <p:spPr>
          <a:xfrm>
            <a:off x="0" y="0"/>
            <a:ext cx="6917302" cy="1028700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830928" y="9021358"/>
            <a:ext cx="4628272" cy="778850"/>
          </a:xfrm>
          <a:prstGeom prst="rect">
            <a:avLst/>
          </a:prstGeom>
        </p:spPr>
      </p:pic>
      <p:sp>
        <p:nvSpPr>
          <p:cNvPr id="4" name="AutoShape 4"/>
          <p:cNvSpPr/>
          <p:nvPr/>
        </p:nvSpPr>
        <p:spPr>
          <a:xfrm rot="-5400000" flipV="1">
            <a:off x="1738085" y="5126830"/>
            <a:ext cx="10320337" cy="2"/>
          </a:xfrm>
          <a:prstGeom prst="line">
            <a:avLst/>
          </a:prstGeom>
          <a:ln w="66675" cap="flat">
            <a:solidFill>
              <a:srgbClr val="FFB35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" name="AutoShape 5"/>
          <p:cNvSpPr/>
          <p:nvPr/>
        </p:nvSpPr>
        <p:spPr>
          <a:xfrm rot="-5400000">
            <a:off x="13113023" y="5112027"/>
            <a:ext cx="10320341" cy="29612"/>
          </a:xfrm>
          <a:prstGeom prst="line">
            <a:avLst/>
          </a:prstGeom>
          <a:ln w="66675" cap="flat">
            <a:solidFill>
              <a:srgbClr val="FFB35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AutoShape 6"/>
          <p:cNvSpPr/>
          <p:nvPr/>
        </p:nvSpPr>
        <p:spPr>
          <a:xfrm>
            <a:off x="0" y="0"/>
            <a:ext cx="18288000" cy="0"/>
          </a:xfrm>
          <a:prstGeom prst="line">
            <a:avLst/>
          </a:prstGeom>
          <a:ln w="66675" cap="flat">
            <a:solidFill>
              <a:srgbClr val="FFB35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7" name="AutoShape 7"/>
          <p:cNvSpPr/>
          <p:nvPr/>
        </p:nvSpPr>
        <p:spPr>
          <a:xfrm>
            <a:off x="0" y="10265295"/>
            <a:ext cx="18288000" cy="24604"/>
          </a:xfrm>
          <a:prstGeom prst="line">
            <a:avLst/>
          </a:prstGeom>
          <a:ln w="66675" cap="flat">
            <a:solidFill>
              <a:srgbClr val="FFB351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8" name="AutoShape 8"/>
          <p:cNvSpPr/>
          <p:nvPr/>
        </p:nvSpPr>
        <p:spPr>
          <a:xfrm rot="-5400000" flipV="1">
            <a:off x="-5162550" y="5124450"/>
            <a:ext cx="10320338" cy="4762"/>
          </a:xfrm>
          <a:prstGeom prst="line">
            <a:avLst/>
          </a:prstGeom>
          <a:ln w="66675" cap="flat">
            <a:solidFill>
              <a:srgbClr val="FFB351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9" name="Group 9"/>
          <p:cNvGrpSpPr/>
          <p:nvPr/>
        </p:nvGrpSpPr>
        <p:grpSpPr>
          <a:xfrm>
            <a:off x="10756002" y="6464853"/>
            <a:ext cx="4029531" cy="1020903"/>
            <a:chOff x="0" y="0"/>
            <a:chExt cx="1061276" cy="26888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1061276" cy="268880"/>
            </a:xfrm>
            <a:custGeom>
              <a:avLst/>
              <a:gdLst/>
              <a:ahLst/>
              <a:cxnLst/>
              <a:rect l="l" t="t" r="r" b="b"/>
              <a:pathLst>
                <a:path w="1061276" h="268880">
                  <a:moveTo>
                    <a:pt x="0" y="0"/>
                  </a:moveTo>
                  <a:lnTo>
                    <a:pt x="1061276" y="0"/>
                  </a:lnTo>
                  <a:lnTo>
                    <a:pt x="1061276" y="268880"/>
                  </a:lnTo>
                  <a:lnTo>
                    <a:pt x="0" y="26888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1" name="TextBox 11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7705433" y="3525232"/>
            <a:ext cx="10128230" cy="3539673"/>
            <a:chOff x="0" y="0"/>
            <a:chExt cx="2728930" cy="932259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2728930" cy="932259"/>
            </a:xfrm>
            <a:custGeom>
              <a:avLst/>
              <a:gdLst/>
              <a:ahLst/>
              <a:cxnLst/>
              <a:rect l="l" t="t" r="r" b="b"/>
              <a:pathLst>
                <a:path w="2728930" h="932259">
                  <a:moveTo>
                    <a:pt x="0" y="0"/>
                  </a:moveTo>
                  <a:lnTo>
                    <a:pt x="2728930" y="0"/>
                  </a:lnTo>
                  <a:lnTo>
                    <a:pt x="2728930" y="932259"/>
                  </a:lnTo>
                  <a:lnTo>
                    <a:pt x="0" y="932259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4" name="TextBox 14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9220202" y="180827"/>
            <a:ext cx="6233044" cy="3273940"/>
            <a:chOff x="-1157451" y="-276225"/>
            <a:chExt cx="8310726" cy="4365252"/>
          </a:xfrm>
        </p:grpSpPr>
        <p:sp>
          <p:nvSpPr>
            <p:cNvPr id="16" name="TextBox 16"/>
            <p:cNvSpPr txBox="1"/>
            <p:nvPr/>
          </p:nvSpPr>
          <p:spPr>
            <a:xfrm>
              <a:off x="-1157451" y="-276225"/>
              <a:ext cx="8310726" cy="3243964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0191"/>
                </a:lnSpc>
              </a:pPr>
              <a:r>
                <a:rPr lang="en-US" sz="14422" dirty="0">
                  <a:solidFill>
                    <a:srgbClr val="FFB351"/>
                  </a:solidFill>
                  <a:latin typeface="League Gothic"/>
                </a:rPr>
                <a:t>   WHY I GIVE</a:t>
              </a:r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250074" y="1920405"/>
              <a:ext cx="6851553" cy="21686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3669"/>
                </a:lnSpc>
              </a:pPr>
              <a:r>
                <a:rPr lang="en-US" sz="9763" dirty="0">
                  <a:solidFill>
                    <a:srgbClr val="FFB351"/>
                  </a:solidFill>
                  <a:latin typeface="League Gothic"/>
                </a:rPr>
                <a:t>TO UNITED WAY</a:t>
              </a:r>
            </a:p>
          </p:txBody>
        </p:sp>
      </p:grpSp>
      <p:sp>
        <p:nvSpPr>
          <p:cNvPr id="18" name="TextBox 18"/>
          <p:cNvSpPr txBox="1"/>
          <p:nvPr/>
        </p:nvSpPr>
        <p:spPr>
          <a:xfrm>
            <a:off x="9874229" y="8090872"/>
            <a:ext cx="5862385" cy="53904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09"/>
              </a:lnSpc>
            </a:pPr>
            <a:r>
              <a:rPr lang="en-US" sz="3150" dirty="0">
                <a:solidFill>
                  <a:srgbClr val="FFFFFF"/>
                </a:solidFill>
                <a:latin typeface="League Gothic"/>
              </a:rPr>
              <a:t>SUPPORT THE 2022 CAMPAIGN | UNITEDWAYNWVT.ORG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8029305" y="3729977"/>
            <a:ext cx="9301497" cy="19538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839"/>
              </a:lnSpc>
            </a:pPr>
            <a:r>
              <a:rPr lang="en-US" sz="5850" dirty="0">
                <a:solidFill>
                  <a:srgbClr val="005191"/>
                </a:solidFill>
                <a:latin typeface="League Gothic"/>
              </a:rPr>
              <a:t>"Here's  where you can put a quote about why giving to United Way is so important to you."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9479500" y="6594946"/>
            <a:ext cx="6582534" cy="6940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47"/>
              </a:lnSpc>
            </a:pPr>
            <a:r>
              <a:rPr lang="en-US" sz="4140" dirty="0">
                <a:solidFill>
                  <a:srgbClr val="005191"/>
                </a:solidFill>
                <a:latin typeface="League Gothic Italics"/>
              </a:rPr>
              <a:t>-You, Owner/Operator</a:t>
            </a:r>
          </a:p>
        </p:txBody>
      </p:sp>
      <p:pic>
        <p:nvPicPr>
          <p:cNvPr id="22" name="Picture 21" descr="Text&#10;&#10;Description automatically generated">
            <a:extLst>
              <a:ext uri="{FF2B5EF4-FFF2-40B4-BE49-F238E27FC236}">
                <a16:creationId xmlns:a16="http://schemas.microsoft.com/office/drawing/2014/main" id="{11C6A3EE-E5AC-A593-0310-D4904D72B3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954" y="8267700"/>
            <a:ext cx="2707538" cy="27075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League Gothic Italics</vt:lpstr>
      <vt:lpstr>Calibri</vt:lpstr>
      <vt:lpstr>Arial</vt:lpstr>
      <vt:lpstr>League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Why I Give Template</dc:title>
  <dc:creator>BDelabruere</dc:creator>
  <cp:lastModifiedBy>Brian DeLaBruere</cp:lastModifiedBy>
  <cp:revision>3</cp:revision>
  <dcterms:created xsi:type="dcterms:W3CDTF">2006-08-16T00:00:00Z</dcterms:created>
  <dcterms:modified xsi:type="dcterms:W3CDTF">2022-09-26T15:17:41Z</dcterms:modified>
  <dc:identifier>DAFNVmR9c54</dc:identifier>
</cp:coreProperties>
</file>